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5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3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8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3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4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3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164A-0FFD-4929-A6D6-A920DA08AA9D}" type="datetimeFigureOut">
              <a:rPr lang="en-GB" smtClean="0"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AF3C-5B29-4323-B02A-AD419313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WALT: Understand the relationship between an animals characteristics and their habitat</a:t>
            </a:r>
          </a:p>
          <a:p>
            <a:pPr marL="0" indent="0">
              <a:buNone/>
            </a:pPr>
            <a:r>
              <a:rPr lang="en-GB" dirty="0" smtClean="0"/>
              <a:t>WILF:</a:t>
            </a:r>
          </a:p>
          <a:p>
            <a:r>
              <a:rPr lang="en-GB" dirty="0" smtClean="0"/>
              <a:t>To </a:t>
            </a:r>
            <a:r>
              <a:rPr lang="en-GB" dirty="0" smtClean="0"/>
              <a:t>explain that the </a:t>
            </a:r>
            <a:r>
              <a:rPr lang="en-GB" dirty="0" smtClean="0"/>
              <a:t>Earth provides a range of different habitats. (level 3)</a:t>
            </a:r>
            <a:endParaRPr lang="en-GB" dirty="0" smtClean="0"/>
          </a:p>
          <a:p>
            <a:pPr lvl="0"/>
            <a:r>
              <a:rPr lang="en-GB" dirty="0" smtClean="0"/>
              <a:t>To describe animals special </a:t>
            </a:r>
            <a:r>
              <a:rPr lang="en-GB" dirty="0"/>
              <a:t>features or behaviours (adaptations) that aid their survival</a:t>
            </a:r>
            <a:r>
              <a:rPr lang="en-GB" dirty="0" smtClean="0"/>
              <a:t>. (level 4)</a:t>
            </a:r>
            <a:endParaRPr lang="en-GB" dirty="0"/>
          </a:p>
          <a:p>
            <a:r>
              <a:rPr lang="en-GB" dirty="0" smtClean="0"/>
              <a:t>To analyse how </a:t>
            </a:r>
            <a:r>
              <a:rPr lang="en-GB" dirty="0"/>
              <a:t>plants/animals are adapted to the temperature, food and water supply in their </a:t>
            </a:r>
            <a:r>
              <a:rPr lang="en-GB" dirty="0" smtClean="0"/>
              <a:t>habitat. (level 5)</a:t>
            </a:r>
          </a:p>
          <a:p>
            <a:r>
              <a:rPr lang="en-GB" dirty="0" smtClean="0"/>
              <a:t>To link the changes in environmental conditions to the survival of individuals and whole species. (level 6)</a:t>
            </a:r>
          </a:p>
          <a:p>
            <a:pPr marL="0" indent="0">
              <a:buNone/>
            </a:pPr>
            <a:r>
              <a:rPr lang="en-GB" dirty="0" smtClean="0"/>
              <a:t>Key Terms: </a:t>
            </a:r>
            <a:r>
              <a:rPr lang="en-GB" dirty="0"/>
              <a:t>Adaptation, environment, habitat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8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18453" r="18009" b="130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8056" r="18120" b="13258"/>
          <a:stretch/>
        </p:blipFill>
        <p:spPr bwMode="auto">
          <a:xfrm>
            <a:off x="0" y="5318"/>
            <a:ext cx="9222911" cy="685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t="18453" r="24478" b="14484"/>
          <a:stretch/>
        </p:blipFill>
        <p:spPr bwMode="auto">
          <a:xfrm>
            <a:off x="10941" y="0"/>
            <a:ext cx="9181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4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8254" r="18120" b="12879"/>
          <a:stretch/>
        </p:blipFill>
        <p:spPr bwMode="auto">
          <a:xfrm>
            <a:off x="0" y="0"/>
            <a:ext cx="91915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 will now be assigned an animal.  To start with, answer the following questions as if you are that animal:</a:t>
            </a:r>
          </a:p>
          <a:p>
            <a:pPr lvl="1"/>
            <a:r>
              <a:rPr lang="en-GB" dirty="0"/>
              <a:t>Do you hang round in a gang, or on your own?</a:t>
            </a:r>
          </a:p>
          <a:p>
            <a:pPr lvl="1"/>
            <a:r>
              <a:rPr lang="en-GB" dirty="0"/>
              <a:t>What are you good at?</a:t>
            </a:r>
          </a:p>
          <a:p>
            <a:pPr lvl="1"/>
            <a:r>
              <a:rPr lang="en-GB" dirty="0"/>
              <a:t>What do you eat?</a:t>
            </a:r>
          </a:p>
          <a:p>
            <a:pPr lvl="1"/>
            <a:r>
              <a:rPr lang="en-GB" dirty="0"/>
              <a:t>How do you get around?</a:t>
            </a:r>
          </a:p>
          <a:p>
            <a:pPr lvl="1"/>
            <a:r>
              <a:rPr lang="en-GB" dirty="0"/>
              <a:t>How do you avoid freezing to death</a:t>
            </a:r>
            <a:r>
              <a:rPr lang="en-GB" dirty="0" smtClean="0"/>
              <a:t>?</a:t>
            </a:r>
          </a:p>
          <a:p>
            <a:r>
              <a:rPr lang="en-GB" dirty="0" smtClean="0"/>
              <a:t>Now, prepare a presentation to the class to describe how this animal is adapted to live in the Arctic (you may use the picture in your presentation to point out certain features)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06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49" y="62068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80" y="119675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527" y="177281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336" y="234888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63" y="296733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847" y="364502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700" y="4221088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764" y="486916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99" y="551723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58088"/>
            <a:ext cx="6981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Think of an adaptation that humans </a:t>
            </a:r>
          </a:p>
          <a:p>
            <a:r>
              <a:rPr lang="en-GB" sz="3600" dirty="0" smtClean="0"/>
              <a:t>have for each letter of the key word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3981" y="1772816"/>
            <a:ext cx="529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Example: T= Teeth to chew/tear our food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89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18651" r="18009" b="13690"/>
          <a:stretch/>
        </p:blipFill>
        <p:spPr bwMode="auto">
          <a:xfrm>
            <a:off x="0" y="0"/>
            <a:ext cx="9113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8652" r="18009" b="13068"/>
          <a:stretch/>
        </p:blipFill>
        <p:spPr bwMode="auto">
          <a:xfrm>
            <a:off x="0" y="32656"/>
            <a:ext cx="9144000" cy="68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18651" r="24032" b="170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18850" r="18232" b="12499"/>
          <a:stretch/>
        </p:blipFill>
        <p:spPr bwMode="auto">
          <a:xfrm>
            <a:off x="4580" y="-7640"/>
            <a:ext cx="9216202" cy="686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18197" r="23172" b="12995"/>
          <a:stretch/>
        </p:blipFill>
        <p:spPr bwMode="auto">
          <a:xfrm>
            <a:off x="3230" y="0"/>
            <a:ext cx="9140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18750" r="18070" b="1315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8453" r="17786" b="11553"/>
          <a:stretch/>
        </p:blipFill>
        <p:spPr bwMode="auto">
          <a:xfrm>
            <a:off x="0" y="20960"/>
            <a:ext cx="9144000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18652" r="17673" b="13068"/>
          <a:stretch/>
        </p:blipFill>
        <p:spPr bwMode="auto">
          <a:xfrm>
            <a:off x="0" y="0"/>
            <a:ext cx="91727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7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Caron Jones</dc:creator>
  <cp:lastModifiedBy>Caron Jones</cp:lastModifiedBy>
  <cp:revision>6</cp:revision>
  <dcterms:created xsi:type="dcterms:W3CDTF">2011-09-23T08:08:30Z</dcterms:created>
  <dcterms:modified xsi:type="dcterms:W3CDTF">2011-09-23T08:38:12Z</dcterms:modified>
</cp:coreProperties>
</file>